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7" r:id="rId2"/>
    <p:sldId id="264" r:id="rId3"/>
    <p:sldId id="261" r:id="rId4"/>
    <p:sldId id="268" r:id="rId5"/>
    <p:sldId id="263" r:id="rId6"/>
    <p:sldId id="269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CA8DF-AD00-668C-1BE9-D9210015D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2DB83C-A3B9-A835-2003-1C19F467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355644-FEFE-A729-272C-43D13B7CB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B12E1-DFBC-43A9-9365-1141FE7B08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146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85A34-4A2D-6C9E-8AA2-D80113267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34DEC-7730-F028-D54C-6F6A8CC42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40A6E-56BD-1C78-6C88-907B61314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5E38B-F492-4DF2-AEFF-9A8772D239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3372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AC9CE-33D6-4686-A0A2-3E17C92D3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7F2CC-7054-356D-78A3-3CE3F6544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4CDDF-2863-19C1-C5F6-2128562A4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EA984-3753-4468-9BFD-E6AA4A8E13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6692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ECA40-F18A-093A-76E8-DDDA6844E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4C620F-CAC5-50E0-3807-0F5ECFFC2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2DF05-B20C-9B6D-BF0E-283DE39A2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0A2FF-F557-46AC-81E1-C292D53809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2238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CD9C3E-1C14-CF83-837D-A787F3E07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1296F-0515-BC54-5F1F-09A76DBDF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8B9105-1032-A8CD-F9ED-3F2A15C66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2B61D-9E38-4CF4-91CD-D2F0E18B84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7322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E38960-827C-5D71-A46E-33B3D0696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9B33586-6C9E-B556-D720-DDA586667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A471852-A663-3ECB-51CF-BB45DD051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356CD-6095-4D71-BD6B-103F459151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7284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4DD9EDF-5C2F-FD38-47BD-C9D8400C4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FAC0385-CED2-5AB4-9F27-6C3801637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60548AB-A6DB-F2D3-14FB-94CCAFDD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CF6FB-B4CD-45D5-B784-ABD7156931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6225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EEBE19E-F53B-8CF2-D85F-35F10F0EB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E71ED16-DA6A-E81A-CAD7-DF0C81DB1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23DA97-37A3-E00D-6745-3D1CBD0C1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7939A-2DB9-4DC1-AEDD-357974CB6A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3599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E08997D-7B39-54AF-A824-3492E35BE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C2A65DC-A300-BCDA-8107-6653F4917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14DD2CE-324F-39D9-7C63-580DF39F1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E895C-67EA-4413-8054-A4FAE8A71D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284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68064E-5E67-22DB-4CF3-34D9319FD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1CC8EF-EDD5-BE57-99ED-7CFA41ADF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B18388C-DE75-0431-6292-6E8234942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A43E1-9A7B-4334-8851-A7ABCC6032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2414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0E1165A-2139-2494-31F4-B3436D04B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890E640-3609-9EC8-5574-F64171529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1F95A4-B42A-2842-06F2-0677E92AD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9C0A8-25E2-4878-9925-8BDA6A252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4872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8CF423A-940E-CDCD-8104-D90A5DC03F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AAFCAB8-9E62-6997-8B31-57F75296EC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F5083-0B56-5ECC-73BE-84E36059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FEA87-79F8-10DD-C948-AF0A722E99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592406-3386-4FDE-28F1-75F5E3A359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6178AD-D7CD-4909-9FBE-FF8E6B6594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6A67B0A-C674-09C1-4B86-1933F814CB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3340968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Once in misery I walked alone, </a:t>
            </a:r>
          </a:p>
          <a:p>
            <a:r>
              <a:rPr lang="en-AU" altLang="en-US" sz="4000" dirty="0"/>
              <a:t>Self-sufficient but sad, </a:t>
            </a:r>
          </a:p>
          <a:p>
            <a:r>
              <a:rPr lang="en-AU" altLang="en-US" sz="4000" dirty="0"/>
              <a:t>But I found a friend to walk with me, </a:t>
            </a:r>
          </a:p>
          <a:p>
            <a:r>
              <a:rPr lang="en-AU" altLang="en-US" sz="4000" dirty="0"/>
              <a:t>And I tell you: I'm glad!</a:t>
            </a:r>
            <a:endParaRPr lang="en-AU" alt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9CEFF3C-39D8-6119-4A3B-C8A6FF4261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4784"/>
            <a:ext cx="9144000" cy="3773016"/>
          </a:xfrm>
        </p:spPr>
        <p:txBody>
          <a:bodyPr/>
          <a:lstStyle/>
          <a:p>
            <a:r>
              <a:rPr lang="en-AU" altLang="en-US" sz="1800" dirty="0"/>
              <a:t>Chorus</a:t>
            </a:r>
          </a:p>
          <a:p>
            <a:r>
              <a:rPr lang="en-AU" altLang="en-US" sz="4000" dirty="0"/>
              <a:t>When I came to him Christ came to me, </a:t>
            </a:r>
          </a:p>
          <a:p>
            <a:r>
              <a:rPr lang="en-AU" altLang="en-US" sz="4000" dirty="0"/>
              <a:t>Showed me what he planned that I should be;</a:t>
            </a:r>
          </a:p>
          <a:p>
            <a:r>
              <a:rPr lang="en-AU" altLang="en-US" sz="4000" dirty="0"/>
              <a:t>I was liberated there and then,</a:t>
            </a:r>
          </a:p>
          <a:p>
            <a:r>
              <a:rPr lang="en-AU" altLang="en-US" sz="4000" dirty="0"/>
              <a:t>O I'll never be the same again!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9109E49-047B-FEA6-E0C5-D35B4FCD6A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2.</a:t>
            </a:r>
            <a:br>
              <a:rPr lang="en-AU" altLang="en-US" sz="3200" dirty="0"/>
            </a:br>
            <a:r>
              <a:rPr lang="en-AU" altLang="en-US" sz="4000" dirty="0"/>
              <a:t>In the ruins of my life I stood,</a:t>
            </a:r>
          </a:p>
          <a:p>
            <a:r>
              <a:rPr lang="en-AU" altLang="en-US" sz="4000" dirty="0"/>
              <a:t>I was drowning in tears,</a:t>
            </a:r>
          </a:p>
          <a:p>
            <a:r>
              <a:rPr lang="en-AU" altLang="en-US" sz="4000" dirty="0"/>
              <a:t>But I found a friend to stand by me, </a:t>
            </a:r>
          </a:p>
          <a:p>
            <a:r>
              <a:rPr lang="en-AU" altLang="en-US" sz="4000" dirty="0"/>
              <a:t>And I lost all my fears.</a:t>
            </a:r>
            <a:endParaRPr lang="en-AU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9CEFF3C-39D8-6119-4A3B-C8A6FF4261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4784"/>
            <a:ext cx="9144000" cy="3773016"/>
          </a:xfrm>
        </p:spPr>
        <p:txBody>
          <a:bodyPr/>
          <a:lstStyle/>
          <a:p>
            <a:r>
              <a:rPr lang="en-AU" altLang="en-US" sz="1800" dirty="0"/>
              <a:t>Chorus</a:t>
            </a:r>
          </a:p>
          <a:p>
            <a:r>
              <a:rPr lang="en-AU" altLang="en-US" sz="4000" dirty="0"/>
              <a:t>When I came to him Christ came to me, </a:t>
            </a:r>
          </a:p>
          <a:p>
            <a:r>
              <a:rPr lang="en-AU" altLang="en-US" sz="4000" dirty="0"/>
              <a:t>Showed me what he planned that I should be;</a:t>
            </a:r>
          </a:p>
          <a:p>
            <a:r>
              <a:rPr lang="en-AU" altLang="en-US" sz="4000" dirty="0"/>
              <a:t>I was liberated there and then,</a:t>
            </a:r>
          </a:p>
          <a:p>
            <a:r>
              <a:rPr lang="en-AU" altLang="en-US" sz="4000" dirty="0"/>
              <a:t>O I'll never be the same again!</a:t>
            </a:r>
          </a:p>
        </p:txBody>
      </p:sp>
    </p:spTree>
    <p:extLst>
      <p:ext uri="{BB962C8B-B14F-4D97-AF65-F5344CB8AC3E}">
        <p14:creationId xmlns:p14="http://schemas.microsoft.com/office/powerpoint/2010/main" val="1995840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AF96B47-DF99-F39D-902F-3F7C583DEB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3.</a:t>
            </a:r>
            <a:br>
              <a:rPr lang="en-AU" altLang="en-US" sz="3200" dirty="0"/>
            </a:br>
            <a:r>
              <a:rPr lang="en-AU" altLang="en-US" sz="4000" dirty="0"/>
              <a:t>Discontented with a pointless life,</a:t>
            </a:r>
          </a:p>
          <a:p>
            <a:r>
              <a:rPr lang="en-AU" altLang="en-US" sz="4000" dirty="0"/>
              <a:t>For direction I sighed;</a:t>
            </a:r>
            <a:br>
              <a:rPr lang="en-AU" altLang="en-US" sz="4000" dirty="0"/>
            </a:br>
            <a:r>
              <a:rPr lang="en-AU" altLang="en-US" sz="4000" dirty="0"/>
              <a:t>Life has point and purpose now for me,</a:t>
            </a:r>
          </a:p>
          <a:p>
            <a:r>
              <a:rPr lang="en-AU" altLang="en-US" sz="4000" dirty="0"/>
              <a:t> Since I made him my guide.</a:t>
            </a:r>
            <a:endParaRPr lang="en-AU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9CEFF3C-39D8-6119-4A3B-C8A6FF4261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4784"/>
            <a:ext cx="9144000" cy="3773016"/>
          </a:xfrm>
        </p:spPr>
        <p:txBody>
          <a:bodyPr/>
          <a:lstStyle/>
          <a:p>
            <a:r>
              <a:rPr lang="en-AU" altLang="en-US" sz="1800" dirty="0"/>
              <a:t>Chorus</a:t>
            </a:r>
          </a:p>
          <a:p>
            <a:r>
              <a:rPr lang="en-AU" altLang="en-US" sz="4000" dirty="0"/>
              <a:t>When I came to him Christ came to me, </a:t>
            </a:r>
          </a:p>
          <a:p>
            <a:r>
              <a:rPr lang="en-AU" altLang="en-US" sz="4000" dirty="0"/>
              <a:t>Showed me what he planned that I should be;</a:t>
            </a:r>
          </a:p>
          <a:p>
            <a:r>
              <a:rPr lang="en-AU" altLang="en-US" sz="4000" dirty="0"/>
              <a:t>I was liberated there and then,</a:t>
            </a:r>
          </a:p>
          <a:p>
            <a:r>
              <a:rPr lang="en-AU" altLang="en-US" sz="4000" dirty="0"/>
              <a:t>O I'll never be the same again!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28E660A4-AB3A-146B-3696-71CCD8FDA0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2641012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John Gowans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2388224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254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376.  Once in misery I walked alone, Self‑sufficient but sad, But I found a friend to walk with me, And I tell you: I'm glad! </dc:title>
  <dc:creator>Perth Fortress</dc:creator>
  <cp:lastModifiedBy>Narelle Wheaton</cp:lastModifiedBy>
  <cp:revision>9</cp:revision>
  <dcterms:created xsi:type="dcterms:W3CDTF">1999-06-16T11:34:14Z</dcterms:created>
  <dcterms:modified xsi:type="dcterms:W3CDTF">2023-07-24T03:58:16Z</dcterms:modified>
</cp:coreProperties>
</file>